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5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5" r:id="rId7"/>
    <p:sldId id="269" r:id="rId8"/>
    <p:sldId id="267" r:id="rId9"/>
    <p:sldId id="261" r:id="rId10"/>
    <p:sldId id="260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E5C14B-9D89-B542-8637-F52C2ED0B6A0}">
          <p14:sldIdLst>
            <p14:sldId id="256"/>
            <p14:sldId id="257"/>
            <p14:sldId id="258"/>
            <p14:sldId id="259"/>
            <p14:sldId id="266"/>
            <p14:sldId id="265"/>
            <p14:sldId id="269"/>
            <p14:sldId id="267"/>
            <p14:sldId id="261"/>
            <p14:sldId id="260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02BD5B-1183-2241-9C13-59AB4E914692}" type="datetimeFigureOut">
              <a:rPr lang="en-US" smtClean="0"/>
              <a:t>5/3/17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B682D-71DD-604F-82DA-D2973C569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2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AC0661AC-FFBE-9941-9C74-33AFAA54A767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EA38257C-144E-2F47-8E2C-2304FF09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820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51" r:id="rId1"/>
    <p:sldLayoutId id="2147484452" r:id="rId2"/>
    <p:sldLayoutId id="2147484453" r:id="rId3"/>
    <p:sldLayoutId id="2147484454" r:id="rId4"/>
    <p:sldLayoutId id="2147484455" r:id="rId5"/>
    <p:sldLayoutId id="2147484456" r:id="rId6"/>
    <p:sldLayoutId id="2147484457" r:id="rId7"/>
    <p:sldLayoutId id="2147484458" r:id="rId8"/>
    <p:sldLayoutId id="2147484459" r:id="rId9"/>
    <p:sldLayoutId id="2147484460" r:id="rId10"/>
    <p:sldLayoutId id="2147484461" r:id="rId11"/>
    <p:sldLayoutId id="2147484462" r:id="rId12"/>
    <p:sldLayoutId id="2147484463" r:id="rId13"/>
    <p:sldLayoutId id="2147484464" r:id="rId14"/>
    <p:sldLayoutId id="2147484465" r:id="rId15"/>
    <p:sldLayoutId id="2147484466" r:id="rId16"/>
    <p:sldLayoutId id="21474844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339444"/>
            <a:ext cx="8825658" cy="2677648"/>
          </a:xfrm>
        </p:spPr>
        <p:txBody>
          <a:bodyPr/>
          <a:lstStyle/>
          <a:p>
            <a:r>
              <a:rPr lang="en-US" dirty="0" smtClean="0"/>
              <a:t>An iOS app to encrypt personal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335591"/>
            <a:ext cx="8825658" cy="861420"/>
          </a:xfrm>
        </p:spPr>
        <p:txBody>
          <a:bodyPr>
            <a:normAutofit/>
          </a:bodyPr>
          <a:lstStyle/>
          <a:p>
            <a:pPr algn="r"/>
            <a:r>
              <a:rPr lang="en-US" sz="2400" dirty="0" smtClean="0"/>
              <a:t>- </a:t>
            </a:r>
            <a:r>
              <a:rPr lang="en-US" sz="2400" dirty="0" err="1" smtClean="0"/>
              <a:t>Anirudh</a:t>
            </a:r>
            <a:r>
              <a:rPr lang="en-US" sz="2400" dirty="0" smtClean="0"/>
              <a:t> </a:t>
            </a:r>
            <a:r>
              <a:rPr lang="en-US" sz="2400" dirty="0" err="1" smtClean="0"/>
              <a:t>nagulapalli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9035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and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Youtube</a:t>
            </a:r>
            <a:r>
              <a:rPr lang="en-US" dirty="0" smtClean="0"/>
              <a:t> tutorials (a lot)</a:t>
            </a:r>
          </a:p>
          <a:p>
            <a:r>
              <a:rPr lang="en-US" dirty="0" err="1" smtClean="0"/>
              <a:t>krzyzanowskim</a:t>
            </a:r>
            <a:r>
              <a:rPr lang="en-US" dirty="0" smtClean="0"/>
              <a:t>/</a:t>
            </a:r>
            <a:r>
              <a:rPr lang="en-US" dirty="0" err="1" smtClean="0"/>
              <a:t>CryptoSwift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/>
              <a:t>news.realm.io</a:t>
            </a:r>
            <a:r>
              <a:rPr lang="en-US" dirty="0"/>
              <a:t>/news/swift-summit-</a:t>
            </a:r>
            <a:r>
              <a:rPr lang="en-US" dirty="0" err="1"/>
              <a:t>marcin</a:t>
            </a:r>
            <a:r>
              <a:rPr lang="en-US" dirty="0"/>
              <a:t>-</a:t>
            </a:r>
            <a:r>
              <a:rPr lang="en-US" dirty="0" err="1"/>
              <a:t>krzyzanowski</a:t>
            </a:r>
            <a:r>
              <a:rPr lang="en-US" dirty="0"/>
              <a:t>-</a:t>
            </a:r>
            <a:r>
              <a:rPr lang="en-US" dirty="0" err="1"/>
              <a:t>cryptoswift</a:t>
            </a:r>
            <a:r>
              <a:rPr lang="en-US" dirty="0"/>
              <a:t>-cryptography/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09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22680" y="2989782"/>
            <a:ext cx="3400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Thank you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2778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6" r="2" b="2"/>
          <a:stretch/>
        </p:blipFill>
        <p:spPr>
          <a:xfrm>
            <a:off x="8020571" y="2775951"/>
            <a:ext cx="3080048" cy="306716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4536" y="2243904"/>
            <a:ext cx="6397313" cy="3416300"/>
          </a:xfrm>
        </p:spPr>
        <p:txBody>
          <a:bodyPr anchor="ctr">
            <a:normAutofit/>
          </a:bodyPr>
          <a:lstStyle/>
          <a:p>
            <a:r>
              <a:rPr lang="en-US" dirty="0"/>
              <a:t>To avoid data threats</a:t>
            </a:r>
          </a:p>
          <a:p>
            <a:r>
              <a:rPr lang="en-US" dirty="0"/>
              <a:t>To secure our data from masquerades</a:t>
            </a:r>
          </a:p>
          <a:p>
            <a:r>
              <a:rPr lang="en-US" dirty="0"/>
              <a:t>Not to make message for the third person available</a:t>
            </a:r>
          </a:p>
        </p:txBody>
      </p:sp>
    </p:spTree>
    <p:extLst>
      <p:ext uri="{BB962C8B-B14F-4D97-AF65-F5344CB8AC3E}">
        <p14:creationId xmlns:p14="http://schemas.microsoft.com/office/powerpoint/2010/main" val="370105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50" r="26598" b="1"/>
          <a:stretch/>
        </p:blipFill>
        <p:spPr>
          <a:xfrm>
            <a:off x="6700827" y="645106"/>
            <a:ext cx="4842716" cy="5585369"/>
          </a:xfrm>
          <a:prstGeom prst="rect">
            <a:avLst/>
          </a:prstGeom>
        </p:spPr>
      </p:pic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 dirty="0"/>
              <a:t>Idea behind </a:t>
            </a:r>
            <a:r>
              <a:rPr lang="en-US" dirty="0" smtClean="0"/>
              <a:t>the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098" y="2170829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idea behind this application is to provide a secure channel between any two users.</a:t>
            </a:r>
          </a:p>
          <a:p>
            <a:r>
              <a:rPr lang="en-US" dirty="0">
                <a:solidFill>
                  <a:schemeClr val="bg1"/>
                </a:solidFill>
              </a:rPr>
              <a:t>The actual goal was to provide doctors, a way to encrypt their personal information like (Medical license </a:t>
            </a:r>
            <a:r>
              <a:rPr lang="en-US" dirty="0" smtClean="0">
                <a:solidFill>
                  <a:schemeClr val="bg1"/>
                </a:solidFill>
              </a:rPr>
              <a:t>numbers, </a:t>
            </a:r>
            <a:r>
              <a:rPr lang="en-US" dirty="0">
                <a:solidFill>
                  <a:schemeClr val="bg1"/>
                </a:solidFill>
              </a:rPr>
              <a:t>expiration dates 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r>
              <a:rPr lang="en-US" dirty="0">
                <a:solidFill>
                  <a:schemeClr val="bg1"/>
                </a:solidFill>
              </a:rPr>
              <a:t>) and send them </a:t>
            </a:r>
            <a:r>
              <a:rPr lang="en-US" dirty="0" smtClean="0">
                <a:solidFill>
                  <a:schemeClr val="bg1"/>
                </a:solidFill>
              </a:rPr>
              <a:t>through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a secured channel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Also when referring to another doctor, files such as lab reports </a:t>
            </a:r>
            <a:r>
              <a:rPr lang="en-US" dirty="0" err="1" smtClean="0">
                <a:solidFill>
                  <a:schemeClr val="bg1"/>
                </a:solidFill>
              </a:rPr>
              <a:t>etc</a:t>
            </a:r>
            <a:r>
              <a:rPr lang="en-US" dirty="0" smtClean="0">
                <a:solidFill>
                  <a:schemeClr val="bg1"/>
                </a:solidFill>
              </a:rPr>
              <a:t> can also be sent securely.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039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956" y="2946897"/>
            <a:ext cx="6158802" cy="27252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 smtClean="0"/>
              <a:t>About the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3481054" cy="3416300"/>
          </a:xfrm>
        </p:spPr>
        <p:txBody>
          <a:bodyPr anchor="ctr">
            <a:normAutofit/>
          </a:bodyPr>
          <a:lstStyle/>
          <a:p>
            <a:r>
              <a:rPr lang="en-US" sz="1600" dirty="0"/>
              <a:t>In this application, Social Security Number is taken as an example</a:t>
            </a:r>
          </a:p>
          <a:p>
            <a:r>
              <a:rPr lang="en-US" sz="1600" dirty="0" smtClean="0"/>
              <a:t>As </a:t>
            </a:r>
            <a:r>
              <a:rPr lang="en-US" sz="1600" dirty="0"/>
              <a:t>users don</a:t>
            </a:r>
            <a:r>
              <a:rPr lang="mr-IN" sz="1600" dirty="0"/>
              <a:t>’</a:t>
            </a:r>
            <a:r>
              <a:rPr lang="en-US" sz="1600" dirty="0"/>
              <a:t>t like to reveal their Social Security Numbers publicly, they tend to prefer a channel which encrypts their number and sends it as cipher text.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51093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71" name="Group 70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72" name="Rectangle 7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3" name="Oval 7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4" name="Oval 7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Oval 7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Oval 7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Oval 7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9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0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82" name="Rectangle 8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84" name="Group 8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5" name="Rectangle 8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6" name="Oval 8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Oval 8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9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0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1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46574" y="645106"/>
            <a:ext cx="3351221" cy="5585369"/>
          </a:xfrm>
          <a:prstGeom prst="rect">
            <a:avLst/>
          </a:prstGeom>
        </p:spPr>
      </p:pic>
      <p:sp>
        <p:nvSpPr>
          <p:cNvPr id="93" name="Rectangle 9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Elements in the application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026" y="2062312"/>
            <a:ext cx="5132439" cy="38117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bg1"/>
                </a:solidFill>
              </a:rPr>
              <a:t>The UI of the app consisted of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Labels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Text fields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Date Picker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UI Picker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Segmented Controls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Secure Text </a:t>
            </a:r>
            <a:r>
              <a:rPr lang="en-US" dirty="0" smtClean="0">
                <a:solidFill>
                  <a:schemeClr val="bg1"/>
                </a:solidFill>
              </a:rPr>
              <a:t>Entry fields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Buttons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748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Picker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3294" y="1327150"/>
            <a:ext cx="3421295" cy="56942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" r="1970" b="1892"/>
          <a:stretch/>
        </p:blipFill>
        <p:spPr>
          <a:xfrm>
            <a:off x="642930" y="2321959"/>
            <a:ext cx="5973628" cy="444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921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Date Picker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73" y="2300006"/>
            <a:ext cx="7851121" cy="39154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951" y="1173892"/>
            <a:ext cx="3548830" cy="590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91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05" y="92469"/>
            <a:ext cx="6446605" cy="443526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895" y="3002692"/>
            <a:ext cx="6334309" cy="374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2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had to 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 using </a:t>
            </a:r>
            <a:r>
              <a:rPr lang="en-US" dirty="0" err="1" smtClean="0"/>
              <a:t>Xcode</a:t>
            </a:r>
            <a:endParaRPr lang="en-US" dirty="0" smtClean="0"/>
          </a:p>
          <a:p>
            <a:r>
              <a:rPr lang="en-US" dirty="0" smtClean="0"/>
              <a:t>Learn Swift Programming</a:t>
            </a:r>
          </a:p>
          <a:p>
            <a:r>
              <a:rPr lang="en-US" dirty="0" smtClean="0"/>
              <a:t>Build up an own algorithm for encryption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 smtClean="0"/>
              <a:t>Was I successful?</a:t>
            </a:r>
          </a:p>
          <a:p>
            <a:r>
              <a:rPr lang="en-US" dirty="0" smtClean="0"/>
              <a:t>Not completely. The encryption algorithm I tried </a:t>
            </a:r>
            <a:r>
              <a:rPr lang="en-US" dirty="0" err="1" smtClean="0"/>
              <a:t>was’nt</a:t>
            </a:r>
            <a:r>
              <a:rPr lang="en-US" dirty="0" smtClean="0"/>
              <a:t> functioning properly</a:t>
            </a:r>
          </a:p>
          <a:p>
            <a:r>
              <a:rPr lang="en-US" dirty="0" smtClean="0"/>
              <a:t>So I had to use a package ‘</a:t>
            </a:r>
            <a:r>
              <a:rPr lang="en-US" dirty="0" err="1" smtClean="0"/>
              <a:t>CryptoSwift</a:t>
            </a:r>
            <a:r>
              <a:rPr lang="en-US" dirty="0" smtClean="0"/>
              <a:t>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4647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150</TotalTime>
  <Words>236</Words>
  <Application>Microsoft Macintosh PowerPoint</Application>
  <PresentationFormat>Widescreen</PresentationFormat>
  <Paragraphs>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Century Gothic</vt:lpstr>
      <vt:lpstr>Mangal</vt:lpstr>
      <vt:lpstr>Wingdings 3</vt:lpstr>
      <vt:lpstr>Arial</vt:lpstr>
      <vt:lpstr>Ion Boardroom</vt:lpstr>
      <vt:lpstr>An iOS app to encrypt personal data</vt:lpstr>
      <vt:lpstr>Objective</vt:lpstr>
      <vt:lpstr>Idea behind the application</vt:lpstr>
      <vt:lpstr>About the application</vt:lpstr>
      <vt:lpstr>Elements in the application</vt:lpstr>
      <vt:lpstr>UI Picker</vt:lpstr>
      <vt:lpstr>Date Picker</vt:lpstr>
      <vt:lpstr>PowerPoint Presentation</vt:lpstr>
      <vt:lpstr>What I had to do</vt:lpstr>
      <vt:lpstr>Resources and References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iOS app to encrypt personal data</dc:title>
  <dc:creator>Kshithija Nagulapalli</dc:creator>
  <cp:lastModifiedBy>Kshithija Nagulapalli</cp:lastModifiedBy>
  <cp:revision>13</cp:revision>
  <dcterms:created xsi:type="dcterms:W3CDTF">2017-05-03T17:59:48Z</dcterms:created>
  <dcterms:modified xsi:type="dcterms:W3CDTF">2017-05-03T20:30:20Z</dcterms:modified>
</cp:coreProperties>
</file>

<file path=docProps/thumbnail.jpeg>
</file>